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E9EAF0"/>
    <a:srgbClr val="EB6A27"/>
    <a:srgbClr val="F4CD80"/>
    <a:srgbClr val="CAE8F0"/>
    <a:srgbClr val="ACD2FE"/>
    <a:srgbClr val="E2EEEE"/>
    <a:srgbClr val="9EC4C5"/>
    <a:srgbClr val="FCE2D4"/>
    <a:srgbClr val="CDE1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1" d="100"/>
          <a:sy n="91" d="100"/>
        </p:scale>
        <p:origin x="3348" y="-10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8" t="155" r="-1" b="389"/>
          <a:stretch>
            <a:fillRect/>
          </a:stretch>
        </p:blipFill>
        <p:spPr>
          <a:xfrm flipH="1">
            <a:off x="352850" y="9148886"/>
            <a:ext cx="2682157" cy="1818375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3360" y="7024978"/>
            <a:ext cx="2707522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1093" b="-1013"/>
          <a:stretch>
            <a:fillRect/>
          </a:stretch>
        </p:blipFill>
        <p:spPr>
          <a:xfrm>
            <a:off x="332817" y="4972571"/>
            <a:ext cx="2707522" cy="181555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Geben Sie Ihre Kontaktdaten hier ein!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60447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Individueller Fischerhut aus RPET mit All-Over-Sublimationsdruck.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68203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Patong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AP800030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Leuchtender Strandball aus recyceltem PVC. Segmentlänge: 470 mm.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99737" y="7763334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Tulum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AP800027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Dreifarbig gestreiftes Pareo Strandtuch aus 100% Baumwolle, 210 g/m².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-572" r="151" b="-852"/>
          <a:stretch>
            <a:fillRect/>
          </a:stretch>
        </p:blipFill>
        <p:spPr>
          <a:xfrm>
            <a:off x="-4" y="523167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8"/>
            <a:ext cx="5759450" cy="12806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61788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Ein Briese von einem Deal</a:t>
            </a:r>
            <a:endParaRPr lang="en-GB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141499" y="3961467"/>
            <a:ext cx="5531073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de-DE" sz="1100" dirty="0">
                <a:solidFill>
                  <a:schemeClr val="bg1"/>
                </a:solidFill>
              </a:rPr>
              <a:t>Von auffälligen Handfächern und stylischen Strohhüten bis hin zu farbenfrohen Kühltaschen und trendigen Sonnenbrillen - entdecke unsere komplette Kollektion an strandtauglichen Accessoires - und das alles zu stark reduzierten Preisen. Ganz gleich, ob es sich um ein Firmenpicknick, ein Musikfestival oder ein Werbegeschenk am Meer handelt - diese auffälligen Artikel bringen jede Marke zum Strahlen.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55948" y="13073713"/>
            <a:ext cx="160550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Dumont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AP722217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Kühltasche mit Aluminiumpolsterung und Reißverschlussfach. Material: 100 % Baumwolle und laminierte Jute.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25562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Dolox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AP810394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Sonnenbrille aus Kunststoff mit UV400 Schutz. Auf den Bügeln ist eine Vertiefung, ideal für ein Doming.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99548" y="13059540"/>
            <a:ext cx="1594644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Bapper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AP844068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Handfächer aus Papier mit Bambusspeichen.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kiegészítő, táska, bevásárlószatyor, papírtasa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6DDFBFE-83D4-1D9F-ACC6-9FE1897A87E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54" y="11494758"/>
            <a:ext cx="1336028" cy="1336028"/>
          </a:xfrm>
          <a:prstGeom prst="rect">
            <a:avLst/>
          </a:prstGeom>
        </p:spPr>
      </p:pic>
      <p:pic>
        <p:nvPicPr>
          <p:cNvPr id="22" name="Kép 21" descr="A képen Kézilegyező, díszlegyező, narancs, ventiláto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2319B44-3965-F247-1863-E9DC9815B59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881" y="11375616"/>
            <a:ext cx="1574311" cy="1574311"/>
          </a:xfrm>
          <a:prstGeom prst="rect">
            <a:avLst/>
          </a:prstGeom>
        </p:spPr>
      </p:pic>
      <p:pic>
        <p:nvPicPr>
          <p:cNvPr id="29" name="Kép 28" descr="A képen kiegészítő, szemüveg, szemüvegek, napszem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6B86DE3-AFF7-0491-E44F-2BFD6FE3AC7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855" y="11498545"/>
            <a:ext cx="1332241" cy="133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6747</TotalTime>
  <Words>185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166</cp:revision>
  <cp:lastPrinted>2020-10-14T10:13:42Z</cp:lastPrinted>
  <dcterms:created xsi:type="dcterms:W3CDTF">2020-04-21T06:52:21Z</dcterms:created>
  <dcterms:modified xsi:type="dcterms:W3CDTF">2025-06-23T13:49:28Z</dcterms:modified>
  <cp:category/>
</cp:coreProperties>
</file>